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7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59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4B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26990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925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73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440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17563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7977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7837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43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835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43487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48273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0F1D5BA-E558-644C-AB10-3399259E5722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032CA64B-3540-8349-B336-99C31280D26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4413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8" r:id="rId1"/>
    <p:sldLayoutId id="2147483949" r:id="rId2"/>
    <p:sldLayoutId id="2147483950" r:id="rId3"/>
    <p:sldLayoutId id="2147483951" r:id="rId4"/>
    <p:sldLayoutId id="2147483952" r:id="rId5"/>
    <p:sldLayoutId id="2147483953" r:id="rId6"/>
    <p:sldLayoutId id="2147483954" r:id="rId7"/>
    <p:sldLayoutId id="2147483955" r:id="rId8"/>
    <p:sldLayoutId id="2147483956" r:id="rId9"/>
    <p:sldLayoutId id="2147483957" r:id="rId10"/>
    <p:sldLayoutId id="2147483958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iki.stat.ucla.edu/socr/index.php/SOCR_Data_LA_Neighborhoods_Data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4675"/>
            <a:ext cx="12192000" cy="57086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-416688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354B7C"/>
                </a:solidFill>
                <a:latin typeface="Times New Roman" charset="0"/>
                <a:ea typeface="Times New Roman" charset="0"/>
                <a:cs typeface="Times New Roman" charset="0"/>
              </a:rPr>
              <a:t>Prospective Los Angeles Neighborhoods</a:t>
            </a:r>
            <a:endParaRPr lang="en-US" sz="4800" b="1" dirty="0">
              <a:solidFill>
                <a:srgbClr val="354B7C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9430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Conclusion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Although having coffee shops as the top venue in a neighborhood will not be the sole determining factor in selecting a neighborhood, this list is an initial list of neighborhoods for young, virtual professionals to consider if moving to Los Angeles.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773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Virtual Work	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COVID19 has changed changed the world in many ways, especially in regards to employment and type of employment.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Many tech companies have moved to more virtual roles, and some are predicting that many roles may stay virtual post-pandemic for several reasons (reduced cost of overhead, flexible work schedule, to name a few).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Young professionals moving to a new city may want to consider a neighborhood that has options to work from a coffee shop or café to get a change of scenery from working from home.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For this project, I am focusing on finding neighborhoods in Los Angeles that have coffee shops as their most common venue type.</a:t>
            </a:r>
          </a:p>
        </p:txBody>
      </p:sp>
    </p:spTree>
    <p:extLst>
      <p:ext uri="{BB962C8B-B14F-4D97-AF65-F5344CB8AC3E}">
        <p14:creationId xmlns:p14="http://schemas.microsoft.com/office/powerpoint/2010/main" val="1238735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Data 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Neighborhood name, latitude and longitude of neighborhoods in Los Angeles obtained from </a:t>
            </a:r>
            <a:r>
              <a:rPr lang="en-US" u="sng" dirty="0" smtClean="0"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http</a:t>
            </a:r>
            <a:r>
              <a:rPr lang="en-US" u="sng" dirty="0"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://</a:t>
            </a:r>
            <a:r>
              <a:rPr lang="en-US" u="sng" dirty="0" smtClean="0"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wiki.stat.ucla.edu/socr/index.php/SOCR_Data_LA_Neighborhoods_Data</a:t>
            </a:r>
            <a:endParaRPr lang="en-US" u="sng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5"/>
            <a:r>
              <a:rPr lang="en-US" i="0" dirty="0" smtClean="0">
                <a:latin typeface="Times New Roman" charset="0"/>
                <a:ea typeface="Times New Roman" charset="0"/>
                <a:cs typeface="Times New Roman" charset="0"/>
              </a:rPr>
              <a:t>I will web scrape the table “Raw LA Neighborhoods Data” and delete unnecessary data (income, age, etc.)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Foursquare location data to get venue information for each neighborhood.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298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Cleaning Up Wiki Data:</a:t>
            </a:r>
            <a:b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</a:b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178" y="1475651"/>
            <a:ext cx="10552239" cy="18921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4674211"/>
            <a:ext cx="4343400" cy="2057400"/>
          </a:xfrm>
          <a:prstGeom prst="rect">
            <a:avLst/>
          </a:prstGeom>
        </p:spPr>
      </p:pic>
      <p:sp>
        <p:nvSpPr>
          <p:cNvPr id="6" name="Down Arrow 5"/>
          <p:cNvSpPr/>
          <p:nvPr/>
        </p:nvSpPr>
        <p:spPr>
          <a:xfrm>
            <a:off x="5717665" y="3433860"/>
            <a:ext cx="909069" cy="1174266"/>
          </a:xfrm>
          <a:prstGeom prst="downArrow">
            <a:avLst/>
          </a:prstGeom>
          <a:solidFill>
            <a:srgbClr val="354B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770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Map of Los Angeles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088930"/>
            <a:ext cx="9601200" cy="4642945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Map created using folium, </a:t>
            </a:r>
            <a:r>
              <a:rPr lang="en-US" dirty="0" err="1" smtClean="0"/>
              <a:t>geospy</a:t>
            </a:r>
            <a:r>
              <a:rPr lang="en-US" dirty="0" smtClean="0"/>
              <a:t> and cleaned up data from wiki table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840" y="1476046"/>
            <a:ext cx="6726356" cy="449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40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Los Angeles Venues and Categories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026" y="2171700"/>
            <a:ext cx="11122406" cy="2100755"/>
          </a:xfrm>
        </p:spPr>
      </p:pic>
    </p:spTree>
    <p:extLst>
      <p:ext uri="{BB962C8B-B14F-4D97-AF65-F5344CB8AC3E}">
        <p14:creationId xmlns:p14="http://schemas.microsoft.com/office/powerpoint/2010/main" val="1487379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Los Angeles Neighborhoods with Top 5 Common Venues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267" y="2171700"/>
            <a:ext cx="11048734" cy="1907360"/>
          </a:xfrm>
        </p:spPr>
      </p:pic>
    </p:spTree>
    <p:extLst>
      <p:ext uri="{BB962C8B-B14F-4D97-AF65-F5344CB8AC3E}">
        <p14:creationId xmlns:p14="http://schemas.microsoft.com/office/powerpoint/2010/main" val="1490404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Final Neighborhoods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171700"/>
            <a:ext cx="9601200" cy="542333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There were a total of seven neighborhoods found that had “Coffee Shop” as their top most common venue: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>
              <a:buNone/>
            </a:pP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51" y="2905346"/>
            <a:ext cx="11140653" cy="229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555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Visual Map of Prospective Neighborhoods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574" y="2171700"/>
            <a:ext cx="7031766" cy="4557627"/>
          </a:xfrm>
        </p:spPr>
      </p:pic>
    </p:spTree>
    <p:extLst>
      <p:ext uri="{BB962C8B-B14F-4D97-AF65-F5344CB8AC3E}">
        <p14:creationId xmlns:p14="http://schemas.microsoft.com/office/powerpoint/2010/main" val="112301604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60</TotalTime>
  <Words>283</Words>
  <Application>Microsoft Macintosh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Franklin Gothic Book</vt:lpstr>
      <vt:lpstr>Times New Roman</vt:lpstr>
      <vt:lpstr>Crop</vt:lpstr>
      <vt:lpstr>Prospective Los Angeles Neighborhoods</vt:lpstr>
      <vt:lpstr>Virtual Work </vt:lpstr>
      <vt:lpstr>Data </vt:lpstr>
      <vt:lpstr>Cleaning Up Wiki Data: </vt:lpstr>
      <vt:lpstr>Map of Los Angeles</vt:lpstr>
      <vt:lpstr>Los Angeles Venues and Categories</vt:lpstr>
      <vt:lpstr>Los Angeles Neighborhoods with Top 5 Common Venues</vt:lpstr>
      <vt:lpstr>Final Neighborhoods</vt:lpstr>
      <vt:lpstr>Visual Map of Prospective Neighborhoods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Prospective Los Angeles Neighborhoods</dc:title>
  <dc:creator>Microsoft Office User</dc:creator>
  <cp:lastModifiedBy>Microsoft Office User</cp:lastModifiedBy>
  <cp:revision>14</cp:revision>
  <dcterms:created xsi:type="dcterms:W3CDTF">2020-10-23T18:07:27Z</dcterms:created>
  <dcterms:modified xsi:type="dcterms:W3CDTF">2020-10-23T19:07:41Z</dcterms:modified>
</cp:coreProperties>
</file>

<file path=docProps/thumbnail.jpeg>
</file>